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092BE-BD6C-4538-92B0-BEA87D4A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F4D30A-0CE3-4179-B302-CD2C4B40D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496D28-6B1D-4D5D-9E27-DFEC3E57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6A1F92-7C22-41A4-A96C-CAF1B292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22A2CE-4F9F-4AE0-B1A5-DCEC0292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1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B9756B-38E8-460F-94C0-45103376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9F23EC8-165C-44FC-B7D2-D81FF2A62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EF5B71-85E7-4776-8928-3F3DD37C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BD98A-9E33-416E-AC8A-624636D5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438FEA-86B0-4F03-B359-C90DA24D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369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F29E8C-BB66-44B9-B408-2DE506BBD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2B5626-398D-4003-82F2-CD93AA535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CA9E6D-D244-41D7-9E18-562DB64D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068D5B-E9B0-4813-A96E-B5B45373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A79673-F31E-4719-90AA-C5D34152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39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98726-EB68-4BB9-BB19-C4AECF9C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53204B-D286-45EB-8A23-95712DDD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729716-04DD-4651-BFC0-5198D01D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48D53F-C7E0-4D2C-9ACD-9777803F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27F174-5B9C-48A3-9967-687C4935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0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11B130-7B38-4865-B573-06D54D7B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B88BCA-BE14-4338-B57B-75C80398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93B365-218F-4B39-AE43-C68F86A3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BBD698-C442-4464-BB28-0832D795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96ECBC-6C93-4A2C-A093-13C96DD0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9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F00E8-1538-42E0-8CAB-6FC94F5D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92FF97-077A-497D-A91A-480ABB752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E6C33D-502F-4B22-80EC-91C98AFA6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3C7D40-65F0-46FB-85A1-F8EC045A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D1345B-4503-43F2-A463-E8D0142C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C9B2F9-9C97-43D1-B332-CC73F643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0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C8A13-E3B0-4F38-898B-9C57E26D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145F22-85A8-4880-B8B3-713977E10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25A17A-52A7-4B2D-A3F3-798A8DE84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CEF906-4BD7-4E95-A199-84F73A732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AB7AD9-313B-4BE4-A237-BC33067D0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3638FB8-2CAA-4FC1-B203-7A26B3C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01C460A-2B05-4CDD-BD6A-6C9F82AE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0D9BF64-E09C-49FE-B229-093E5542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55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38ECC-397D-4AD4-94D6-05CF839B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F1088F-BF35-41E9-98FA-55CDE4DF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8E929D-E51C-457D-848C-141E3863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1D2450-D2CA-4ED2-830F-7D3CEC51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4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0BFFCE-36B6-46C3-8151-066EDAB7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0901D6E-B820-41C1-9412-1C19BB00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CF4D6C-62F1-4818-A8DD-3E9003D4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95BC5-263A-4E66-BFC3-DF306A38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A9C46-646B-4049-93F9-303ADB23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038C2A-CF64-407E-B009-7FDA6269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1A4EA7-1B0C-4B86-B49E-A05D74C2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8E3EDD-4F75-46EC-8A4B-9C5B1F10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1A6C40-E9A4-4EBE-BF31-02D62D7F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7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E3C7B-A038-4F4D-B424-1120BDC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59512A9-2246-42BD-B67D-5E5A3E92A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A1E11B-44DB-4126-B142-57413B340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443EF7-81E2-4634-8150-5040F4D9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386EB2-CC73-4E8A-B907-3FB13462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F0D470-CE5E-4578-8BBB-617DEC2A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77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884330B-4F77-4F20-B433-4D314290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9BECB0-5E52-480F-8DEC-D511CDB4D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FBD8A8-46E1-413E-A6C5-5519F9AED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1162-46CE-47BD-B209-A8A2AF8C6A91}" type="datetimeFigureOut">
              <a:rPr lang="fi-FI" smtClean="0"/>
              <a:t>17.3.2019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7B983F-40D7-4082-B1DF-21C4519DF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73888-A80C-43C3-B927-6B8C88397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C9C3-2E1B-4685-B9DD-D331B0F083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27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Otsikko 1">
            <a:extLst>
              <a:ext uri="{FF2B5EF4-FFF2-40B4-BE49-F238E27FC236}">
                <a16:creationId xmlns:a16="http://schemas.microsoft.com/office/drawing/2014/main" id="{5CA6C19B-CBB4-439A-9B7F-0C8304F45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fi-FI" altLang="fi-FI">
                <a:solidFill>
                  <a:schemeClr val="bg1"/>
                </a:solidFill>
              </a:rPr>
            </a:br>
            <a:r>
              <a:rPr lang="fi-FI" altLang="fi-FI" b="1">
                <a:solidFill>
                  <a:schemeClr val="bg1"/>
                </a:solidFill>
              </a:rPr>
              <a:t>Heinolan Isku ry.</a:t>
            </a:r>
          </a:p>
        </p:txBody>
      </p:sp>
      <p:sp>
        <p:nvSpPr>
          <p:cNvPr id="4099" name="Alaotsikko 2">
            <a:extLst>
              <a:ext uri="{FF2B5EF4-FFF2-40B4-BE49-F238E27FC236}">
                <a16:creationId xmlns:a16="http://schemas.microsoft.com/office/drawing/2014/main" id="{CF09F6D0-0C49-487D-AF03-DBD0399FF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i-FI" altLang="fi-FI" sz="2000">
                <a:solidFill>
                  <a:schemeClr val="bg1"/>
                </a:solidFill>
              </a:rPr>
              <a:t>Missio ja Arvot</a:t>
            </a:r>
          </a:p>
        </p:txBody>
      </p:sp>
      <p:sp>
        <p:nvSpPr>
          <p:cNvPr id="4102" name="Freeform: Shape 7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Freeform: Shape 7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5C9B4B-3CA8-4A4F-9FD1-ED9B5A513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12560"/>
            <a:ext cx="4047843" cy="40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iruutu 2">
            <a:extLst>
              <a:ext uri="{FF2B5EF4-FFF2-40B4-BE49-F238E27FC236}">
                <a16:creationId xmlns:a16="http://schemas.microsoft.com/office/drawing/2014/main" id="{C7A86A66-6EFE-473B-9D28-A3560612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106" y="1951039"/>
            <a:ext cx="871378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800" b="1" dirty="0"/>
              <a:t>Iskun mission perustaa: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 sz="2000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Heinolan Isku ja vanha rautatiesilta ovat olleet ilonaiheena Heinolassa jo lähes 90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vuotta. Molemmat ovat Heinolan tunnettuja ja pysyviä maamerkkejä ja luovat vahvaa mielikuvaa Heinolasta ja asukkaiden elämänkaaresta ja sen eri vaiheista.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Liikunta on aina lähtökohtaisesti Iloinen ja hyödyllinen asia kaikille sen harrastajille. Se sykkii terveyttä ja yhteisöllisyyttä.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Sitä perinnettä haluamme jatkaa ja siirtää myös tuleville sukupolville.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fi-FI" sz="2000" dirty="0"/>
              <a:t>Sitä myös missiolauseemme korostaa.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i-FI" alt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320135F-FF4C-4CF1-A20E-93BD1FE4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04" y="951448"/>
            <a:ext cx="1418396" cy="14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841AE47-430C-44DE-9334-B1CEA1BF7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2" b="13775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5E0F2ED7-E786-499B-885B-2327A0E1F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7" b="-1"/>
          <a:stretch/>
        </p:blipFill>
        <p:spPr>
          <a:xfrm rot="16200000">
            <a:off x="7114032" y="1463040"/>
            <a:ext cx="4215384" cy="626364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Otsikko 1">
            <a:extLst>
              <a:ext uri="{FF2B5EF4-FFF2-40B4-BE49-F238E27FC236}">
                <a16:creationId xmlns:a16="http://schemas.microsoft.com/office/drawing/2014/main" id="{342D476F-8B19-4195-9D3E-AEB57E5C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Iskun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missio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yhteinen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tehtävä</a:t>
            </a:r>
            <a:endParaRPr lang="en-US" altLang="fi-FI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C6D40712-0604-4912-A975-13E7BA86A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altLang="fi-FI" sz="4000" dirty="0">
              <a:solidFill>
                <a:srgbClr val="000000"/>
              </a:solidFill>
            </a:endParaRPr>
          </a:p>
          <a:p>
            <a:pPr marL="0"/>
            <a:r>
              <a:rPr lang="en-US" altLang="fi-FI" sz="4000" dirty="0" err="1">
                <a:solidFill>
                  <a:srgbClr val="000000"/>
                </a:solidFill>
              </a:rPr>
              <a:t>Liikunnan</a:t>
            </a:r>
            <a:endParaRPr lang="en-US" altLang="fi-FI" sz="4000" dirty="0">
              <a:solidFill>
                <a:srgbClr val="000000"/>
              </a:solidFill>
            </a:endParaRPr>
          </a:p>
          <a:p>
            <a:pPr marL="0"/>
            <a:r>
              <a:rPr lang="en-US" altLang="fi-FI" sz="4000" dirty="0" err="1">
                <a:solidFill>
                  <a:srgbClr val="000000"/>
                </a:solidFill>
              </a:rPr>
              <a:t>Iloa</a:t>
            </a:r>
            <a:r>
              <a:rPr lang="en-US" altLang="fi-FI" sz="4000" dirty="0">
                <a:solidFill>
                  <a:srgbClr val="000000"/>
                </a:solidFill>
              </a:rPr>
              <a:t> </a:t>
            </a:r>
            <a:r>
              <a:rPr lang="en-US" altLang="fi-FI" sz="4000" dirty="0" err="1">
                <a:solidFill>
                  <a:srgbClr val="000000"/>
                </a:solidFill>
              </a:rPr>
              <a:t>läpi</a:t>
            </a:r>
            <a:endParaRPr lang="en-US" altLang="fi-FI" sz="4000" dirty="0">
              <a:solidFill>
                <a:srgbClr val="000000"/>
              </a:solidFill>
            </a:endParaRPr>
          </a:p>
          <a:p>
            <a:pPr marL="0"/>
            <a:r>
              <a:rPr lang="en-US" altLang="fi-FI" sz="4000" dirty="0" err="1">
                <a:solidFill>
                  <a:srgbClr val="000000"/>
                </a:solidFill>
              </a:rPr>
              <a:t>elämänkaaren</a:t>
            </a:r>
            <a:r>
              <a:rPr lang="en-US" altLang="fi-FI" sz="4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6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Sisällön paikkamerkki 4">
            <a:extLst>
              <a:ext uri="{FF2B5EF4-FFF2-40B4-BE49-F238E27FC236}">
                <a16:creationId xmlns:a16="http://schemas.microsoft.com/office/drawing/2014/main" id="{DE3992D8-7AFA-41A6-95F2-7A8DF67B95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r="-1" b="36673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EF866E7-60A6-4162-AC40-68D36C805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r="2" b="1153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Otsikko 1">
            <a:extLst>
              <a:ext uri="{FF2B5EF4-FFF2-40B4-BE49-F238E27FC236}">
                <a16:creationId xmlns:a16="http://schemas.microsoft.com/office/drawing/2014/main" id="{7F6EB4DB-A022-4209-93E0-882975C0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Iskun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arvot</a:t>
            </a:r>
            <a:endParaRPr lang="en-US" altLang="fi-FI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63D382-9A2C-4939-95AC-29187199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defRPr/>
            </a:pPr>
            <a:r>
              <a:rPr lang="en-US" b="1" dirty="0" err="1">
                <a:solidFill>
                  <a:srgbClr val="000000"/>
                </a:solidFill>
              </a:rPr>
              <a:t>Iskulaisuus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</a:rPr>
              <a:t>Iskun</a:t>
            </a:r>
            <a:r>
              <a:rPr lang="en-US" sz="2400" dirty="0">
                <a:solidFill>
                  <a:srgbClr val="000000"/>
                </a:solidFill>
              </a:rPr>
              <a:t> mission </a:t>
            </a:r>
            <a:r>
              <a:rPr lang="en-US" sz="2400" dirty="0" err="1">
                <a:solidFill>
                  <a:srgbClr val="000000"/>
                </a:solidFill>
              </a:rPr>
              <a:t>ydin</a:t>
            </a:r>
            <a:r>
              <a:rPr lang="en-US" sz="2400" dirty="0">
                <a:solidFill>
                  <a:srgbClr val="000000"/>
                </a:solidFill>
              </a:rPr>
              <a:t> on </a:t>
            </a:r>
            <a:r>
              <a:rPr lang="en-US" sz="2400" dirty="0" err="1">
                <a:solidFill>
                  <a:srgbClr val="000000"/>
                </a:solidFill>
              </a:rPr>
              <a:t>liikunnan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ilo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joka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kasvaa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kehittyy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yhteisön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voimakkaalla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tuella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Se </a:t>
            </a:r>
            <a:r>
              <a:rPr lang="en-US" sz="2400" dirty="0" err="1">
                <a:solidFill>
                  <a:srgbClr val="000000"/>
                </a:solidFill>
              </a:rPr>
              <a:t>näkyy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harjoituksissa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tapahtumissa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viestinnässä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yhteenkuuluvuuden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tunteena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joka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kantaa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läpi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elämän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2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61C8652-3423-4B09-B505-4C85F5FCA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2" b="13775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171" name="Sisällön paikkamerkki 4">
            <a:extLst>
              <a:ext uri="{FF2B5EF4-FFF2-40B4-BE49-F238E27FC236}">
                <a16:creationId xmlns:a16="http://schemas.microsoft.com/office/drawing/2014/main" id="{77CFB367-8FD9-4A9F-A6E8-1A1B33944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173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Otsikko 1">
            <a:extLst>
              <a:ext uri="{FF2B5EF4-FFF2-40B4-BE49-F238E27FC236}">
                <a16:creationId xmlns:a16="http://schemas.microsoft.com/office/drawing/2014/main" id="{A847585C-1F97-4594-8BF5-883E750D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Iskun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arvot</a:t>
            </a:r>
            <a:endParaRPr lang="en-US" altLang="fi-FI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C4599A-C56D-4AC6-BCF3-3C4364694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defRPr/>
            </a:pPr>
            <a:r>
              <a:rPr lang="en-US" b="1" dirty="0" err="1">
                <a:solidFill>
                  <a:srgbClr val="000000"/>
                </a:solidFill>
              </a:rPr>
              <a:t>Liikunnan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ilo</a:t>
            </a: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</a:rPr>
              <a:t>Iskussa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oppii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liikunnallisen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elämäntavan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Se </a:t>
            </a:r>
            <a:r>
              <a:rPr lang="en-US" sz="2400" dirty="0" err="1">
                <a:solidFill>
                  <a:srgbClr val="000000"/>
                </a:solidFill>
              </a:rPr>
              <a:t>mahdollistuu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kun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liikunta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urheilu</a:t>
            </a:r>
            <a:r>
              <a:rPr lang="en-US" sz="2400" dirty="0">
                <a:solidFill>
                  <a:srgbClr val="000000"/>
                </a:solidFill>
              </a:rPr>
              <a:t> on </a:t>
            </a:r>
            <a:r>
              <a:rPr lang="en-US" sz="2400" dirty="0" err="1">
                <a:solidFill>
                  <a:srgbClr val="000000"/>
                </a:solidFill>
              </a:rPr>
              <a:t>kivaa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tavoitteellista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6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Sisällön paikkamerkki 4">
            <a:extLst>
              <a:ext uri="{FF2B5EF4-FFF2-40B4-BE49-F238E27FC236}">
                <a16:creationId xmlns:a16="http://schemas.microsoft.com/office/drawing/2014/main" id="{1D19ECBB-BEE7-4C85-9F59-536F29966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-2" b="6704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D0D4161-047C-4A23-A8B2-8803C12FD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r="2" b="11538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Otsikko 1">
            <a:extLst>
              <a:ext uri="{FF2B5EF4-FFF2-40B4-BE49-F238E27FC236}">
                <a16:creationId xmlns:a16="http://schemas.microsoft.com/office/drawing/2014/main" id="{9BFAF5E5-7B35-44D6-97C0-192E6E01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Iskun</a:t>
            </a:r>
            <a:r>
              <a:rPr lang="en-US" altLang="fi-FI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arvot</a:t>
            </a:r>
            <a:endParaRPr lang="en-US" altLang="fi-FI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FA346E-F4B2-442D-A585-80ECF6BCC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defRPr/>
            </a:pPr>
            <a:r>
              <a:rPr lang="en-US" b="1" dirty="0" err="1">
                <a:solidFill>
                  <a:srgbClr val="000000"/>
                </a:solidFill>
              </a:rPr>
              <a:t>Paikallisuus</a:t>
            </a: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</a:rPr>
              <a:t>Heinola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voi</a:t>
            </a:r>
            <a:r>
              <a:rPr lang="en-US" sz="2400" dirty="0">
                <a:solidFill>
                  <a:srgbClr val="000000"/>
                </a:solidFill>
              </a:rPr>
              <a:t> olla </a:t>
            </a:r>
            <a:r>
              <a:rPr lang="en-US" sz="2400" dirty="0" err="1">
                <a:solidFill>
                  <a:srgbClr val="000000"/>
                </a:solidFill>
              </a:rPr>
              <a:t>ylpeä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Iskusta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koska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Isku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kasvattaa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kotiseutuhenkeä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</a:rPr>
              <a:t>Isku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korostaa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rakentaa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osaltaan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hyvää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kasvuympäristöä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siten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tukee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err="1">
                <a:solidFill>
                  <a:srgbClr val="000000"/>
                </a:solidFill>
              </a:rPr>
              <a:t>perheiden</a:t>
            </a:r>
            <a:r>
              <a:rPr lang="en-US" sz="2400" dirty="0">
                <a:solidFill>
                  <a:srgbClr val="000000"/>
                </a:solidFill>
              </a:rPr>
              <a:t> ja </a:t>
            </a:r>
            <a:r>
              <a:rPr lang="en-US" sz="2400" dirty="0" err="1">
                <a:solidFill>
                  <a:srgbClr val="000000"/>
                </a:solidFill>
              </a:rPr>
              <a:t>sidosryhmien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kasvatustyötä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98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163</Words>
  <Application>Microsoft Office PowerPoint</Application>
  <PresentationFormat>Laajakuva</PresentationFormat>
  <Paragraphs>27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Office-teema</vt:lpstr>
      <vt:lpstr> Heinolan Isku ry.</vt:lpstr>
      <vt:lpstr>PowerPoint-esitys</vt:lpstr>
      <vt:lpstr>Iskun missio = yhteinen tehtävä</vt:lpstr>
      <vt:lpstr>Iskun arvot</vt:lpstr>
      <vt:lpstr>Iskun arvot</vt:lpstr>
      <vt:lpstr>Iskun arvot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Heinolan Isku ry.</dc:title>
  <dc:creator>Tuomas Kiander</dc:creator>
  <cp:lastModifiedBy>Tuomas Kiander</cp:lastModifiedBy>
  <cp:revision>2</cp:revision>
  <dcterms:created xsi:type="dcterms:W3CDTF">2019-03-17T12:35:46Z</dcterms:created>
  <dcterms:modified xsi:type="dcterms:W3CDTF">2019-03-17T12:43:30Z</dcterms:modified>
</cp:coreProperties>
</file>